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68D22-1146-49B0-84CE-2E63277C11D9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8719A-02F2-437E-B64D-F2D6D22074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9397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8719A-02F2-437E-B64D-F2D6D2207443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8108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65BB753-6D42-49A6-9C34-6EB7BC78FEA6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vi-V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DA0E69F-EB8B-41F1-8A4F-443B8F1486A0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5BB753-6D42-49A6-9C34-6EB7BC78FEA6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A0E69F-EB8B-41F1-8A4F-443B8F1486A0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5BB753-6D42-49A6-9C34-6EB7BC78FEA6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A0E69F-EB8B-41F1-8A4F-443B8F1486A0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5BB753-6D42-49A6-9C34-6EB7BC78FEA6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A0E69F-EB8B-41F1-8A4F-443B8F1486A0}" type="slidenum">
              <a:rPr lang="vi-VN" smtClean="0"/>
              <a:t>‹#›</a:t>
            </a:fld>
            <a:endParaRPr lang="vi-VN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5BB753-6D42-49A6-9C34-6EB7BC78FEA6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A0E69F-EB8B-41F1-8A4F-443B8F1486A0}" type="slidenum">
              <a:rPr lang="vi-VN" smtClean="0"/>
              <a:t>‹#›</a:t>
            </a:fld>
            <a:endParaRPr lang="vi-VN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5BB753-6D42-49A6-9C34-6EB7BC78FEA6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A0E69F-EB8B-41F1-8A4F-443B8F1486A0}" type="slidenum">
              <a:rPr lang="vi-VN" smtClean="0"/>
              <a:t>‹#›</a:t>
            </a:fld>
            <a:endParaRPr lang="vi-V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5BB753-6D42-49A6-9C34-6EB7BC78FEA6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A0E69F-EB8B-41F1-8A4F-443B8F1486A0}" type="slidenum">
              <a:rPr lang="vi-VN" smtClean="0"/>
              <a:t>‹#›</a:t>
            </a:fld>
            <a:endParaRPr lang="vi-V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5BB753-6D42-49A6-9C34-6EB7BC78FEA6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A0E69F-EB8B-41F1-8A4F-443B8F1486A0}" type="slidenum">
              <a:rPr lang="vi-VN" smtClean="0"/>
              <a:t>‹#›</a:t>
            </a:fld>
            <a:endParaRPr lang="vi-V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5BB753-6D42-49A6-9C34-6EB7BC78FEA6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A0E69F-EB8B-41F1-8A4F-443B8F1486A0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65BB753-6D42-49A6-9C34-6EB7BC78FEA6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A0E69F-EB8B-41F1-8A4F-443B8F1486A0}" type="slidenum">
              <a:rPr lang="vi-VN" smtClean="0"/>
              <a:t>‹#›</a:t>
            </a:fld>
            <a:endParaRPr lang="vi-V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65BB753-6D42-49A6-9C34-6EB7BC78FEA6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DA0E69F-EB8B-41F1-8A4F-443B8F1486A0}" type="slidenum">
              <a:rPr lang="vi-VN" smtClean="0"/>
              <a:t>‹#›</a:t>
            </a:fld>
            <a:endParaRPr lang="vi-V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65BB753-6D42-49A6-9C34-6EB7BC78FEA6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vi-V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DA0E69F-EB8B-41F1-8A4F-443B8F1486A0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7772400" cy="1470025"/>
          </a:xfrm>
        </p:spPr>
        <p:txBody>
          <a:bodyPr/>
          <a:lstStyle/>
          <a:p>
            <a:r>
              <a:rPr lang="en-US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 5</a:t>
            </a:r>
            <a:endParaRPr lang="vi-VN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780928"/>
            <a:ext cx="6400800" cy="17526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CÔNG CỤ MICROSOFT</a:t>
            </a:r>
          </a:p>
          <a:p>
            <a:r>
              <a:rPr lang="en-US" sz="4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OUTLOOK</a:t>
            </a:r>
            <a:endParaRPr lang="vi-VN" sz="4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"/>
            <a:ext cx="9252519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9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829761"/>
          </a:xfrm>
        </p:spPr>
        <p:txBody>
          <a:bodyPr/>
          <a:lstStyle/>
          <a:p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8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56"/>
            <a:ext cx="9143999" cy="502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9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3448"/>
            <a:ext cx="9160659" cy="561662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491880" y="3717032"/>
            <a:ext cx="648072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849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5013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903140"/>
            <a:ext cx="2885474" cy="4457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31840" y="3933056"/>
            <a:ext cx="180020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3059832" y="4581128"/>
            <a:ext cx="43204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76871"/>
            <a:ext cx="2813466" cy="307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836712"/>
            <a:ext cx="2299211" cy="413914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220072" y="2584021"/>
            <a:ext cx="1728192" cy="1969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8" y="2576111"/>
            <a:ext cx="2859306" cy="3301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885956"/>
            <a:ext cx="1979712" cy="405521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303259" y="2132856"/>
            <a:ext cx="1517213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148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-1323528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solidFill>
                  <a:srgbClr val="92D050"/>
                </a:solidFill>
                <a:effectLst/>
                <a:latin typeface="Times New Roman" pitchFamily="18" charset="0"/>
                <a:cs typeface="Times New Roman" pitchFamily="18" charset="0"/>
              </a:rPr>
              <a:t>3.GIAO DIỆN CÁC NÚT LỆNH TRONG OUTLOOK</a:t>
            </a:r>
            <a:endParaRPr lang="vi-VN" sz="2000" dirty="0">
              <a:solidFill>
                <a:srgbClr val="92D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660" y="1412776"/>
            <a:ext cx="7380312" cy="36724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186" y="980728"/>
            <a:ext cx="704948" cy="2667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121" y="995017"/>
            <a:ext cx="638264" cy="2667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928" y="1018867"/>
            <a:ext cx="771633" cy="2381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36912"/>
            <a:ext cx="876422" cy="2762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15" y="2913176"/>
            <a:ext cx="895475" cy="2762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859520"/>
            <a:ext cx="2326976" cy="5313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019684"/>
            <a:ext cx="1969675" cy="828513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>
            <a:off x="1943708" y="1247465"/>
            <a:ext cx="36004" cy="45334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659001" y="1247465"/>
            <a:ext cx="153589" cy="45334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3131840" y="1257025"/>
            <a:ext cx="250239" cy="45334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3"/>
          </p:cNvCxnSpPr>
          <p:nvPr/>
        </p:nvCxnSpPr>
        <p:spPr>
          <a:xfrm>
            <a:off x="1559990" y="2775044"/>
            <a:ext cx="383718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559990" y="3012444"/>
            <a:ext cx="383718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27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4.CỬA SỔ SOẠN THƯ VÀ Ý NGHĨA CÁC NÚT LỆNH</a:t>
            </a:r>
            <a:endParaRPr lang="vi-VN" sz="2000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24744"/>
            <a:ext cx="7325615" cy="4824536"/>
          </a:xfrm>
          <a:ln cmpd="sng">
            <a:prstDash val="solid"/>
          </a:ln>
          <a:effectLst/>
        </p:spPr>
      </p:pic>
      <p:sp>
        <p:nvSpPr>
          <p:cNvPr id="8" name="Oval 7"/>
          <p:cNvSpPr/>
          <p:nvPr/>
        </p:nvSpPr>
        <p:spPr>
          <a:xfrm>
            <a:off x="1763688" y="1412776"/>
            <a:ext cx="288032" cy="576064"/>
          </a:xfrm>
          <a:prstGeom prst="ellipse">
            <a:avLst/>
          </a:prstGeom>
          <a:noFill/>
          <a:ln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/>
          <p:cNvSpPr txBox="1"/>
          <p:nvPr/>
        </p:nvSpPr>
        <p:spPr>
          <a:xfrm>
            <a:off x="107504" y="155679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Nhấp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endParaRPr lang="vi-VN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403648" y="1787624"/>
            <a:ext cx="360040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42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993949"/>
            <a:ext cx="9144000" cy="57474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504" y="188640"/>
            <a:ext cx="8856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348880"/>
            <a:ext cx="695422" cy="1905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780" y="2539407"/>
            <a:ext cx="704948" cy="1905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780928"/>
            <a:ext cx="695422" cy="2000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1560" y="2348880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00B050"/>
                </a:solidFill>
              </a:rPr>
              <a:t>Địa</a:t>
            </a:r>
            <a:r>
              <a:rPr lang="en-US" sz="1200" dirty="0" smtClean="0">
                <a:solidFill>
                  <a:srgbClr val="00B050"/>
                </a:solidFill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</a:rPr>
              <a:t>chỉ</a:t>
            </a:r>
            <a:r>
              <a:rPr lang="en-US" sz="1200" dirty="0" smtClean="0">
                <a:solidFill>
                  <a:srgbClr val="00B050"/>
                </a:solidFill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</a:rPr>
              <a:t>người</a:t>
            </a:r>
            <a:r>
              <a:rPr lang="en-US" sz="1200" dirty="0" smtClean="0">
                <a:solidFill>
                  <a:srgbClr val="00B050"/>
                </a:solidFill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</a:rPr>
              <a:t>nhận</a:t>
            </a:r>
            <a:endParaRPr lang="vi-VN" sz="12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3608" y="2575937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00B050"/>
                </a:solidFill>
              </a:rPr>
              <a:t>Địa</a:t>
            </a:r>
            <a:r>
              <a:rPr lang="en-US" sz="1200" dirty="0" smtClean="0">
                <a:solidFill>
                  <a:srgbClr val="00B050"/>
                </a:solidFill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</a:rPr>
              <a:t>chỉ</a:t>
            </a:r>
            <a:r>
              <a:rPr lang="en-US" sz="1200" dirty="0" smtClean="0">
                <a:solidFill>
                  <a:srgbClr val="00B050"/>
                </a:solidFill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</a:rPr>
              <a:t>người</a:t>
            </a:r>
            <a:r>
              <a:rPr lang="en-US" sz="1200" dirty="0" smtClean="0">
                <a:solidFill>
                  <a:srgbClr val="00B050"/>
                </a:solidFill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</a:rPr>
              <a:t>nhận</a:t>
            </a:r>
            <a:r>
              <a:rPr lang="en-US" sz="1200" dirty="0" smtClean="0">
                <a:solidFill>
                  <a:srgbClr val="00B050"/>
                </a:solidFill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</a:rPr>
              <a:t>khác</a:t>
            </a:r>
            <a:endParaRPr lang="vi-VN" sz="12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27784" y="2708920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endParaRPr lang="vi-VN" sz="1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128" y="513315"/>
            <a:ext cx="581303" cy="435977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stCxn id="15" idx="2"/>
          </p:cNvCxnSpPr>
          <p:nvPr/>
        </p:nvCxnSpPr>
        <p:spPr>
          <a:xfrm>
            <a:off x="3764780" y="949292"/>
            <a:ext cx="0" cy="53549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99270" y="585613"/>
            <a:ext cx="2100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Đính</a:t>
            </a:r>
            <a:r>
              <a:rPr lang="en-US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file</a:t>
            </a:r>
            <a:endParaRPr lang="vi-VN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2" y="3429000"/>
            <a:ext cx="497597" cy="562501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1937249" y="3710250"/>
            <a:ext cx="834551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71800" y="3501008"/>
            <a:ext cx="1764196" cy="366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endParaRPr lang="vi-VN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08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9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-1035496"/>
            <a:ext cx="7772400" cy="1829761"/>
          </a:xfrm>
        </p:spPr>
        <p:txBody>
          <a:bodyPr/>
          <a:lstStyle/>
          <a:p>
            <a:pPr algn="ctr"/>
            <a:r>
              <a:rPr lang="en-US" b="0" dirty="0" err="1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0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0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0" dirty="0" err="1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0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hành</a:t>
            </a:r>
            <a:endParaRPr lang="vi-VN" b="0" dirty="0"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836712"/>
            <a:ext cx="7772400" cy="1199704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3744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900289"/>
            <a:ext cx="1286054" cy="352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717032"/>
            <a:ext cx="1943371" cy="362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437112"/>
            <a:ext cx="1848108" cy="3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8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310</TotalTime>
  <Words>80</Words>
  <Application>Microsoft Office PowerPoint</Application>
  <PresentationFormat>On-screen Show (4:3)</PresentationFormat>
  <Paragraphs>15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Concourse</vt:lpstr>
      <vt:lpstr>CHỦ ĐỀ 5</vt:lpstr>
      <vt:lpstr>PowerPoint Presentation</vt:lpstr>
      <vt:lpstr>PowerPoint Presentation</vt:lpstr>
      <vt:lpstr>PowerPoint Presentation</vt:lpstr>
      <vt:lpstr>PowerPoint Presentation</vt:lpstr>
      <vt:lpstr>3.GIAO DIỆN CÁC NÚT LỆNH TRONG OUTLOOK</vt:lpstr>
      <vt:lpstr>4.CỬA SỔ SOẠN THƯ VÀ Ý NGHĨA CÁC NÚT LỆNH</vt:lpstr>
      <vt:lpstr>PowerPoint Presentation</vt:lpstr>
      <vt:lpstr>Hoạt động: Thực hành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22</cp:revision>
  <dcterms:created xsi:type="dcterms:W3CDTF">2023-10-02T03:44:13Z</dcterms:created>
  <dcterms:modified xsi:type="dcterms:W3CDTF">2023-10-03T01:48:40Z</dcterms:modified>
</cp:coreProperties>
</file>